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7" r:id="rId2"/>
    <p:sldId id="268" r:id="rId3"/>
    <p:sldId id="256" r:id="rId4"/>
    <p:sldId id="257" r:id="rId5"/>
    <p:sldId id="258" r:id="rId6"/>
    <p:sldId id="259" r:id="rId7"/>
    <p:sldId id="265" r:id="rId8"/>
    <p:sldId id="260" r:id="rId9"/>
    <p:sldId id="261" r:id="rId10"/>
    <p:sldId id="262" r:id="rId11"/>
    <p:sldId id="263" r:id="rId12"/>
    <p:sldId id="264" r:id="rId13"/>
    <p:sldId id="266"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264B9ACF-8AC4-4BFD-8A7F-A485C51D1FCD}" type="datetimeFigureOut">
              <a:rPr lang="en-SG" smtClean="0"/>
              <a:pPr/>
              <a:t>7/8/2019</a:t>
            </a:fld>
            <a:endParaRPr lang="en-SG"/>
          </a:p>
        </p:txBody>
      </p:sp>
      <p:sp>
        <p:nvSpPr>
          <p:cNvPr id="8" name="Slide Number Placeholder 7"/>
          <p:cNvSpPr>
            <a:spLocks noGrp="1"/>
          </p:cNvSpPr>
          <p:nvPr>
            <p:ph type="sldNum" sz="quarter" idx="11"/>
          </p:nvPr>
        </p:nvSpPr>
        <p:spPr/>
        <p:txBody>
          <a:bodyPr/>
          <a:lstStyle/>
          <a:p>
            <a:fld id="{D3E9ADF0-BCCD-4E7C-B2BE-33F3DC3E08CA}" type="slidenum">
              <a:rPr lang="en-SG" smtClean="0"/>
              <a:pPr/>
              <a:t>‹#›</a:t>
            </a:fld>
            <a:endParaRPr lang="en-SG"/>
          </a:p>
        </p:txBody>
      </p:sp>
      <p:sp>
        <p:nvSpPr>
          <p:cNvPr id="9" name="Footer Placeholder 8"/>
          <p:cNvSpPr>
            <a:spLocks noGrp="1"/>
          </p:cNvSpPr>
          <p:nvPr>
            <p:ph type="ftr" sz="quarter" idx="12"/>
          </p:nvPr>
        </p:nvSpPr>
        <p:spPr/>
        <p:txBody>
          <a:bodyPr/>
          <a:lstStyle/>
          <a:p>
            <a:endParaRPr lang="en-S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4B9ACF-8AC4-4BFD-8A7F-A485C51D1FCD}" type="datetimeFigureOut">
              <a:rPr lang="en-SG" smtClean="0"/>
              <a:pPr/>
              <a:t>7/8/2019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4B9ACF-8AC4-4BFD-8A7F-A485C51D1FCD}" type="datetimeFigureOut">
              <a:rPr lang="en-SG" smtClean="0"/>
              <a:pPr/>
              <a:t>7/8/2019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264B9ACF-8AC4-4BFD-8A7F-A485C51D1FCD}" type="datetimeFigureOut">
              <a:rPr lang="en-SG" smtClean="0"/>
              <a:pPr/>
              <a:t>7/8/2019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4B9ACF-8AC4-4BFD-8A7F-A485C51D1FCD}" type="datetimeFigureOut">
              <a:rPr lang="en-SG" smtClean="0"/>
              <a:pPr/>
              <a:t>7/8/2019</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3E9ADF0-BCCD-4E7C-B2BE-33F3DC3E08CA}" type="slidenum">
              <a:rPr lang="en-SG" smtClean="0"/>
              <a:pPr/>
              <a:t>‹#›</a:t>
            </a:fld>
            <a:endParaRPr lang="en-SG"/>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264B9ACF-8AC4-4BFD-8A7F-A485C51D1FCD}" type="datetimeFigureOut">
              <a:rPr lang="en-SG" smtClean="0"/>
              <a:pPr/>
              <a:t>7/8/2019</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3E9ADF0-BCCD-4E7C-B2BE-33F3DC3E08CA}" type="slidenum">
              <a:rPr lang="en-SG" smtClean="0"/>
              <a:pPr/>
              <a:t>‹#›</a:t>
            </a:fld>
            <a:endParaRPr lang="en-SG"/>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64B9ACF-8AC4-4BFD-8A7F-A485C51D1FCD}" type="datetimeFigureOut">
              <a:rPr lang="en-SG" smtClean="0"/>
              <a:pPr/>
              <a:t>7/8/2019</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D3E9ADF0-BCCD-4E7C-B2BE-33F3DC3E08CA}" type="slidenum">
              <a:rPr lang="en-SG" smtClean="0"/>
              <a:pPr/>
              <a:t>‹#›</a:t>
            </a:fld>
            <a:endParaRPr lang="en-SG"/>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64B9ACF-8AC4-4BFD-8A7F-A485C51D1FCD}" type="datetimeFigureOut">
              <a:rPr lang="en-SG" smtClean="0"/>
              <a:pPr/>
              <a:t>7/8/2019</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4B9ACF-8AC4-4BFD-8A7F-A485C51D1FCD}" type="datetimeFigureOut">
              <a:rPr lang="en-SG" smtClean="0"/>
              <a:pPr/>
              <a:t>7/8/2019</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4B9ACF-8AC4-4BFD-8A7F-A485C51D1FCD}" type="datetimeFigureOut">
              <a:rPr lang="en-SG" smtClean="0"/>
              <a:pPr/>
              <a:t>7/8/2019</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4B9ACF-8AC4-4BFD-8A7F-A485C51D1FCD}" type="datetimeFigureOut">
              <a:rPr lang="en-SG" smtClean="0"/>
              <a:pPr/>
              <a:t>7/8/2019</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3E9ADF0-BCCD-4E7C-B2BE-33F3DC3E08CA}" type="slidenum">
              <a:rPr lang="en-SG" smtClean="0"/>
              <a:pPr/>
              <a:t>‹#›</a:t>
            </a:fld>
            <a:endParaRPr lang="en-S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264B9ACF-8AC4-4BFD-8A7F-A485C51D1FCD}" type="datetimeFigureOut">
              <a:rPr lang="en-SG" smtClean="0"/>
              <a:pPr/>
              <a:t>7/8/2019</a:t>
            </a:fld>
            <a:endParaRPr lang="en-SG"/>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SG"/>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D3E9ADF0-BCCD-4E7C-B2BE-33F3DC3E08CA}" type="slidenum">
              <a:rPr lang="en-SG" smtClean="0"/>
              <a:pPr/>
              <a:t>‹#›</a:t>
            </a:fld>
            <a:endParaRPr lang="en-SG"/>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5616" y="1556792"/>
            <a:ext cx="6912768" cy="1800200"/>
          </a:xfrm>
          <a:solidFill>
            <a:schemeClr val="bg1"/>
          </a:solidFill>
          <a:ln>
            <a:solidFill>
              <a:schemeClr val="bg1"/>
            </a:solidFill>
          </a:ln>
        </p:spPr>
        <p:txBody>
          <a:bodyPr>
            <a:noAutofit/>
            <a:scene3d>
              <a:camera prst="perspective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SG" sz="6600" b="1" spc="0"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Truyện “ Chiếc ô của Thỏ trắng”</a:t>
            </a:r>
            <a:endParaRPr lang="en-SG" sz="6600" b="1"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Subtitle 2"/>
          <p:cNvSpPr>
            <a:spLocks noGrp="1"/>
          </p:cNvSpPr>
          <p:nvPr>
            <p:ph type="subTitle" idx="1"/>
          </p:nvPr>
        </p:nvSpPr>
        <p:spPr>
          <a:xfrm>
            <a:off x="1331640" y="4293096"/>
            <a:ext cx="6400800" cy="1152128"/>
          </a:xfrm>
          <a:solidFill>
            <a:schemeClr val="accent2">
              <a:lumMod val="20000"/>
              <a:lumOff val="80000"/>
            </a:schemeClr>
          </a:solidFill>
        </p:spPr>
        <p:txBody>
          <a:bodyPr>
            <a:noAutofit/>
          </a:bodyPr>
          <a:lstStyle/>
          <a:p>
            <a:endParaRPr lang="en-SG" sz="2400" dirty="0" smtClean="0">
              <a:solidFill>
                <a:srgbClr val="7030A0"/>
              </a:solidFill>
              <a:latin typeface="Times New Roman" pitchFamily="18" charset="0"/>
              <a:cs typeface="Times New Roman" pitchFamily="18" charset="0"/>
            </a:endParaRPr>
          </a:p>
          <a:p>
            <a:r>
              <a:rPr lang="en-SG" sz="2400" dirty="0" err="1" smtClean="0">
                <a:solidFill>
                  <a:srgbClr val="7030A0"/>
                </a:solidFill>
                <a:latin typeface="Times New Roman" pitchFamily="18" charset="0"/>
                <a:cs typeface="Times New Roman" pitchFamily="18" charset="0"/>
              </a:rPr>
              <a:t>Lớp</a:t>
            </a:r>
            <a:r>
              <a:rPr lang="en-SG" sz="2400" dirty="0" smtClean="0">
                <a:solidFill>
                  <a:srgbClr val="7030A0"/>
                </a:solidFill>
                <a:latin typeface="Times New Roman" pitchFamily="18" charset="0"/>
                <a:cs typeface="Times New Roman" pitchFamily="18" charset="0"/>
              </a:rPr>
              <a:t>: NT 24- 36 </a:t>
            </a:r>
            <a:r>
              <a:rPr lang="en-SG" sz="2400" dirty="0" err="1" smtClean="0">
                <a:solidFill>
                  <a:srgbClr val="7030A0"/>
                </a:solidFill>
                <a:latin typeface="Times New Roman" pitchFamily="18" charset="0"/>
                <a:cs typeface="Times New Roman" pitchFamily="18" charset="0"/>
              </a:rPr>
              <a:t>tháng</a:t>
            </a:r>
            <a:r>
              <a:rPr lang="en-SG" sz="2400" dirty="0" smtClean="0">
                <a:solidFill>
                  <a:srgbClr val="7030A0"/>
                </a:solidFill>
                <a:latin typeface="Times New Roman" pitchFamily="18" charset="0"/>
                <a:cs typeface="Times New Roman" pitchFamily="18" charset="0"/>
              </a:rPr>
              <a:t> </a:t>
            </a:r>
            <a:r>
              <a:rPr lang="en-SG" sz="2400" dirty="0" err="1" smtClean="0">
                <a:solidFill>
                  <a:srgbClr val="7030A0"/>
                </a:solidFill>
                <a:latin typeface="Times New Roman" pitchFamily="18" charset="0"/>
                <a:cs typeface="Times New Roman" pitchFamily="18" charset="0"/>
              </a:rPr>
              <a:t>tuổi</a:t>
            </a:r>
            <a:endParaRPr lang="en-SG" sz="2400" dirty="0">
              <a:solidFill>
                <a:srgbClr val="7030A0"/>
              </a:solidFill>
              <a:latin typeface="Times New Roman" pitchFamily="18" charset="0"/>
              <a:cs typeface="Times New Roman" pitchFamily="18" charset="0"/>
            </a:endParaRPr>
          </a:p>
        </p:txBody>
      </p:sp>
      <p:pic>
        <p:nvPicPr>
          <p:cNvPr id="4" name="hoat_canh_dien_roi_va_nhac_nen_cuc_hay_2232018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781456" y="5229200"/>
            <a:ext cx="609600" cy="609600"/>
          </a:xfrm>
          <a:prstGeom prst="rect">
            <a:avLst/>
          </a:prstGeom>
        </p:spPr>
      </p:pic>
      <p:sp>
        <p:nvSpPr>
          <p:cNvPr id="5" name="Rectangle 4"/>
          <p:cNvSpPr/>
          <p:nvPr/>
        </p:nvSpPr>
        <p:spPr>
          <a:xfrm>
            <a:off x="1781725" y="344269"/>
            <a:ext cx="4154663" cy="646331"/>
          </a:xfrm>
          <a:prstGeom prst="rect">
            <a:avLst/>
          </a:prstGeom>
        </p:spPr>
        <p:txBody>
          <a:bodyPr wrap="none">
            <a:spAutoFit/>
          </a:bodyPr>
          <a:lstStyle/>
          <a:p>
            <a:pPr>
              <a:spcBef>
                <a:spcPct val="50000"/>
              </a:spcBef>
            </a:pPr>
            <a:r>
              <a:rPr lang="en-US" sz="3600" dirty="0" err="1" smtClean="0">
                <a:solidFill>
                  <a:srgbClr val="FF0066"/>
                </a:solidFill>
              </a:rPr>
              <a:t>Trường</a:t>
            </a:r>
            <a:r>
              <a:rPr lang="en-US" sz="3600" dirty="0" smtClean="0">
                <a:solidFill>
                  <a:srgbClr val="FF0066"/>
                </a:solidFill>
              </a:rPr>
              <a:t> </a:t>
            </a:r>
            <a:r>
              <a:rPr lang="en-US" sz="3600" smtClean="0">
                <a:solidFill>
                  <a:srgbClr val="FF0066"/>
                </a:solidFill>
              </a:rPr>
              <a:t>MN </a:t>
            </a:r>
            <a:r>
              <a:rPr lang="en-US" sz="3600" smtClean="0">
                <a:solidFill>
                  <a:srgbClr val="FF0066"/>
                </a:solidFill>
              </a:rPr>
              <a:t>BỒ ĐỀ</a:t>
            </a:r>
            <a:endParaRPr lang="en-US" sz="3600" dirty="0">
              <a:solidFill>
                <a:srgbClr val="FF0066"/>
              </a:solidFill>
            </a:endParaRPr>
          </a:p>
        </p:txBody>
      </p:sp>
    </p:spTree>
    <p:extLst>
      <p:ext uri="{BB962C8B-B14F-4D97-AF65-F5344CB8AC3E}">
        <p14:creationId xmlns:p14="http://schemas.microsoft.com/office/powerpoint/2010/main" val="80902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27168" cy="922114"/>
          </a:xfrm>
        </p:spPr>
        <p:txBody>
          <a:bodyPr>
            <a:noAutofit/>
          </a:bodyPr>
          <a:lstStyle/>
          <a:p>
            <a:r>
              <a:rPr lang="en-SG" sz="3600" dirty="0" smtClean="0"/>
              <a:t>Thỏ trắng và gà con gặp ai?</a:t>
            </a:r>
            <a:endParaRPr lang="en-SG" sz="3600" dirty="0"/>
          </a:p>
        </p:txBody>
      </p:sp>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596839" y="1600200"/>
            <a:ext cx="595032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989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SG" sz="4000" dirty="0" smtClean="0"/>
              <a:t>Mèo kêu như thế nào?</a:t>
            </a:r>
            <a:endParaRPr lang="en-SG" sz="4000" dirty="0"/>
          </a:p>
        </p:txBody>
      </p:sp>
      <p:sp>
        <p:nvSpPr>
          <p:cNvPr id="9" name="Rectangular Callout 8"/>
          <p:cNvSpPr/>
          <p:nvPr/>
        </p:nvSpPr>
        <p:spPr>
          <a:xfrm rot="21104824">
            <a:off x="1187624" y="2065883"/>
            <a:ext cx="3168352" cy="1224136"/>
          </a:xfrm>
          <a:prstGeom prst="wedgeRectCallout">
            <a:avLst>
              <a:gd name="adj1" fmla="val 60278"/>
              <a:gd name="adj2" fmla="val 94751"/>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SG"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Meo !  meo !!</a:t>
            </a:r>
            <a:endParaRPr lang="en-SG"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pic>
        <p:nvPicPr>
          <p:cNvPr id="12"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61250" t="39336" r="6609" b="14441"/>
          <a:stretch/>
        </p:blipFill>
        <p:spPr bwMode="auto">
          <a:xfrm>
            <a:off x="4572000" y="2636912"/>
            <a:ext cx="3816424" cy="388843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0643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229600" cy="1368152"/>
          </a:xfrm>
        </p:spPr>
        <p:txBody>
          <a:bodyPr>
            <a:noAutofit/>
          </a:bodyPr>
          <a:lstStyle/>
          <a:p>
            <a:r>
              <a:rPr lang="en-SG" sz="3600" dirty="0" smtClean="0"/>
              <a:t>Khi tạnh mưa, có nắng Thỏ trắng, gà con và mèo con đã làm gì? </a:t>
            </a:r>
            <a:endParaRPr lang="en-SG" sz="3600" dirty="0"/>
          </a:p>
        </p:txBody>
      </p:sp>
      <p:pic>
        <p:nvPicPr>
          <p:cNvPr id="4" name="Content Placeholder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554691" y="1600200"/>
            <a:ext cx="603461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464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96752"/>
            <a:ext cx="8229600" cy="4392488"/>
          </a:xfrm>
          <a:solidFill>
            <a:schemeClr val="accent2">
              <a:lumMod val="40000"/>
              <a:lumOff val="60000"/>
            </a:schemeClr>
          </a:solidFill>
        </p:spPr>
        <p:txBody>
          <a:bodyPr>
            <a:normAutofit fontScale="90000"/>
          </a:bodyPr>
          <a:lstStyle/>
          <a:p>
            <a:r>
              <a:rPr lang="en-US" dirty="0"/>
              <a:t>=&gt; Giáo dục: Bạn </a:t>
            </a:r>
            <a:r>
              <a:rPr lang="en-US" dirty="0" smtClean="0"/>
              <a:t>Thỏ </a:t>
            </a:r>
            <a:r>
              <a:rPr lang="en-US" dirty="0"/>
              <a:t>thông minh và tốt bụng </a:t>
            </a:r>
            <a:r>
              <a:rPr lang="en-US" dirty="0" smtClean="0"/>
              <a:t>đã biết </a:t>
            </a:r>
            <a:r>
              <a:rPr lang="en-US" dirty="0"/>
              <a:t>giúp </a:t>
            </a:r>
            <a:r>
              <a:rPr lang="en-US" dirty="0" smtClean="0"/>
              <a:t>đỡ </a:t>
            </a:r>
            <a:r>
              <a:rPr lang="en-US" dirty="0"/>
              <a:t>các bạn. Khi </a:t>
            </a:r>
            <a:r>
              <a:rPr lang="en-US" dirty="0" smtClean="0"/>
              <a:t> </a:t>
            </a:r>
            <a:r>
              <a:rPr lang="en-US" dirty="0"/>
              <a:t>các con chơi đồ chơi, </a:t>
            </a:r>
            <a:r>
              <a:rPr lang="en-US" dirty="0" smtClean="0"/>
              <a:t>các con </a:t>
            </a:r>
            <a:r>
              <a:rPr lang="en-US" dirty="0"/>
              <a:t>chơi cùng bạn, không được tranh giành đồ chơi của </a:t>
            </a:r>
            <a:r>
              <a:rPr lang="en-US" dirty="0" smtClean="0"/>
              <a:t>bạn.</a:t>
            </a:r>
            <a:endParaRPr lang="en-SG" dirty="0">
              <a:solidFill>
                <a:schemeClr val="tx1">
                  <a:lumMod val="95000"/>
                  <a:lumOff val="5000"/>
                </a:schemeClr>
              </a:solidFill>
            </a:endParaRPr>
          </a:p>
        </p:txBody>
      </p:sp>
    </p:spTree>
    <p:extLst>
      <p:ext uri="{BB962C8B-B14F-4D97-AF65-F5344CB8AC3E}">
        <p14:creationId xmlns:p14="http://schemas.microsoft.com/office/powerpoint/2010/main" val="402807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3744416"/>
          </a:xfrm>
          <a:effectLst>
            <a:glow rad="228600">
              <a:schemeClr val="accent2">
                <a:satMod val="175000"/>
                <a:alpha val="40000"/>
              </a:schemeClr>
            </a:glow>
          </a:effectLst>
        </p:spPr>
        <p:txBody>
          <a:bodyPr/>
          <a:lstStyle/>
          <a:p>
            <a:r>
              <a:rPr lang="en-SG" dirty="0" smtClean="0"/>
              <a:t>Chúc các cô sức khỏe thành công !!!!!</a:t>
            </a:r>
            <a:endParaRPr lang="en-SG" dirty="0"/>
          </a:p>
        </p:txBody>
      </p:sp>
    </p:spTree>
    <p:extLst>
      <p:ext uri="{BB962C8B-B14F-4D97-AF65-F5344CB8AC3E}">
        <p14:creationId xmlns:p14="http://schemas.microsoft.com/office/powerpoint/2010/main" val="26869624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SG"/>
          </a:p>
        </p:txBody>
      </p:sp>
      <p:pic>
        <p:nvPicPr>
          <p:cNvPr id="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31864" t="-96" r="32179" b="23095"/>
          <a:stretch/>
        </p:blipFill>
        <p:spPr bwMode="auto">
          <a:xfrm>
            <a:off x="107504" y="188640"/>
            <a:ext cx="4032448" cy="640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3"/>
          <p:cNvPicPr>
            <a:picLocks noChangeAspect="1" noChangeArrowheads="1"/>
          </p:cNvPicPr>
          <p:nvPr/>
        </p:nvPicPr>
        <p:blipFill rotWithShape="1">
          <a:blip r:embed="rId3">
            <a:extLst>
              <a:ext uri="{28A0092B-C50C-407E-A947-70E740481C1C}">
                <a14:useLocalDpi xmlns:a14="http://schemas.microsoft.com/office/drawing/2010/main" val="0"/>
              </a:ext>
            </a:extLst>
          </a:blip>
          <a:srcRect l="3335" t="5051" r="50430" b="-306"/>
          <a:stretch/>
        </p:blipFill>
        <p:spPr bwMode="auto">
          <a:xfrm>
            <a:off x="4139952" y="188640"/>
            <a:ext cx="4814842" cy="640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009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SG" dirty="0"/>
          </a:p>
        </p:txBody>
      </p:sp>
      <p:sp>
        <p:nvSpPr>
          <p:cNvPr id="3" name="Subtitle 2"/>
          <p:cNvSpPr>
            <a:spLocks noGrp="1"/>
          </p:cNvSpPr>
          <p:nvPr>
            <p:ph type="subTitle" idx="1"/>
          </p:nvPr>
        </p:nvSpPr>
        <p:spPr/>
        <p:txBody>
          <a:bodyPr/>
          <a:lstStyle/>
          <a:p>
            <a:endParaRPr lang="en-SG"/>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47665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SG"/>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45258"/>
            <a:ext cx="9143999" cy="710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35627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SG"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57746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68760"/>
          </a:xfrm>
        </p:spPr>
        <p:txBody>
          <a:bodyPr>
            <a:normAutofit/>
          </a:bodyPr>
          <a:lstStyle/>
          <a:p>
            <a:r>
              <a:rPr lang="en-SG" dirty="0" smtClean="0"/>
              <a:t>Truyện có những ai ?</a:t>
            </a:r>
            <a:endParaRPr lang="en-SG"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554691" y="1600200"/>
            <a:ext cx="603461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60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Effect transition="in" filter="circle(in)">
                                      <p:cBhvr>
                                        <p:cTn id="14"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fontScale="90000"/>
          </a:bodyPr>
          <a:lstStyle/>
          <a:p>
            <a:r>
              <a:rPr lang="en-SG" sz="3200" dirty="0" smtClean="0"/>
              <a:t>Khi có mưa thỏ trắng đã lấy gì làm ô để che đầu?</a:t>
            </a:r>
            <a:endParaRPr lang="en-SG" sz="3200"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3335" t="5051" r="50430" b="-306"/>
          <a:stretch/>
        </p:blipFill>
        <p:spPr bwMode="auto">
          <a:xfrm>
            <a:off x="2339752" y="1412776"/>
            <a:ext cx="459881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541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52736"/>
          </a:xfrm>
        </p:spPr>
        <p:txBody>
          <a:bodyPr>
            <a:normAutofit/>
          </a:bodyPr>
          <a:lstStyle/>
          <a:p>
            <a:r>
              <a:rPr lang="en-SG" sz="4800" dirty="0"/>
              <a:t>T</a:t>
            </a:r>
            <a:r>
              <a:rPr lang="en-SG" sz="4800" dirty="0" smtClean="0"/>
              <a:t>hỏ trắng gặp ai?</a:t>
            </a:r>
            <a:endParaRPr lang="en-SG" sz="4800"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484784"/>
            <a:ext cx="8280920"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036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SG" dirty="0" smtClean="0"/>
              <a:t>Gà con kêu như thế nào?</a:t>
            </a:r>
            <a:endParaRPr lang="en-SG" dirty="0"/>
          </a:p>
        </p:txBody>
      </p:sp>
      <p:sp>
        <p:nvSpPr>
          <p:cNvPr id="5" name="Oval Callout 4"/>
          <p:cNvSpPr/>
          <p:nvPr/>
        </p:nvSpPr>
        <p:spPr>
          <a:xfrm rot="1324811">
            <a:off x="4009718" y="2143995"/>
            <a:ext cx="3816424" cy="1584176"/>
          </a:xfrm>
          <a:prstGeom prst="wedgeEllipseCallout">
            <a:avLst>
              <a:gd name="adj1" fmla="val -44956"/>
              <a:gd name="adj2" fmla="val 83996"/>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SG" sz="2800" b="1" dirty="0" smtClean="0">
                <a:ln w="12700">
                  <a:solidFill>
                    <a:schemeClr val="tx2">
                      <a:satMod val="155000"/>
                    </a:schemeClr>
                  </a:solidFill>
                  <a:prstDash val="solid"/>
                </a:ln>
                <a:solidFill>
                  <a:schemeClr val="tx1">
                    <a:lumMod val="95000"/>
                    <a:lumOff val="5000"/>
                  </a:schemeClr>
                </a:solidFill>
                <a:effectLst>
                  <a:outerShdw blurRad="41275" dist="20320" dir="1800000" algn="tl" rotWithShape="0">
                    <a:srgbClr val="000000">
                      <a:alpha val="40000"/>
                    </a:srgbClr>
                  </a:outerShdw>
                </a:effectLst>
              </a:rPr>
              <a:t>Chiếp! Chiếp  !</a:t>
            </a:r>
          </a:p>
        </p:txBody>
      </p:sp>
      <p:pic>
        <p:nvPicPr>
          <p:cNvPr id="1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9245" t="52049" r="60033" b="9688"/>
          <a:stretch/>
        </p:blipFill>
        <p:spPr bwMode="auto">
          <a:xfrm>
            <a:off x="1043608" y="2636912"/>
            <a:ext cx="2520280" cy="388843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745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249</TotalTime>
  <Words>138</Words>
  <Application>Microsoft Office PowerPoint</Application>
  <PresentationFormat>On-screen Show (4:3)</PresentationFormat>
  <Paragraphs>15</Paragraphs>
  <Slides>14</Slides>
  <Notes>0</Notes>
  <HiddenSlides>0</HiddenSlides>
  <MMClips>1</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Executive</vt:lpstr>
      <vt:lpstr>Truyện “ Chiếc ô của Thỏ trắng”</vt:lpstr>
      <vt:lpstr>PowerPoint Presentation</vt:lpstr>
      <vt:lpstr>PowerPoint Presentation</vt:lpstr>
      <vt:lpstr>PowerPoint Presentation</vt:lpstr>
      <vt:lpstr>PowerPoint Presentation</vt:lpstr>
      <vt:lpstr>Truyện có những ai ?</vt:lpstr>
      <vt:lpstr>Khi có mưa thỏ trắng đã lấy gì làm ô để che đầu?</vt:lpstr>
      <vt:lpstr>Thỏ trắng gặp ai?</vt:lpstr>
      <vt:lpstr>Gà con kêu như thế nào?</vt:lpstr>
      <vt:lpstr>Thỏ trắng và gà con gặp ai?</vt:lpstr>
      <vt:lpstr>Mèo kêu như thế nào?</vt:lpstr>
      <vt:lpstr>Khi tạnh mưa, có nắng Thỏ trắng, gà con và mèo con đã làm gì? </vt:lpstr>
      <vt:lpstr>=&gt; Giáo dục: Bạn Thỏ thông minh và tốt bụng đã biết giúp đỡ các bạn. Khi  các con chơi đồ chơi, các con chơi cùng bạn, không được tranh giành đồ chơi của bạn.</vt:lpstr>
      <vt:lpstr>Chúc các cô sức khỏe thành công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QUACHBUIQUOCCUONG</dc:creator>
  <cp:lastModifiedBy>Admin</cp:lastModifiedBy>
  <cp:revision>20</cp:revision>
  <dcterms:created xsi:type="dcterms:W3CDTF">2018-10-15T15:59:49Z</dcterms:created>
  <dcterms:modified xsi:type="dcterms:W3CDTF">2019-08-07T01:48:27Z</dcterms:modified>
</cp:coreProperties>
</file>